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utfit"/>
      <p:regular r:id="rId16"/>
    </p:embeddedFont>
    <p:embeddedFont>
      <p:font typeface="Outfit"/>
      <p:regular r:id="rId17"/>
    </p:embeddedFont>
    <p:embeddedFont>
      <p:font typeface="Bitter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Controlling Job Execution Order in GitLab CI/CD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Previous Job Conditions &amp; Advanced Run Rules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21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Agenda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792129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4" name="Text 2"/>
          <p:cNvSpPr/>
          <p:nvPr/>
        </p:nvSpPr>
        <p:spPr>
          <a:xfrm>
            <a:off x="868204" y="182933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1860352"/>
            <a:ext cx="27596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Control Job Order?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2289572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Understanding the importance of job sequencing in CI/CD pipelines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3003947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8" name="Text 6"/>
          <p:cNvSpPr/>
          <p:nvPr/>
        </p:nvSpPr>
        <p:spPr>
          <a:xfrm>
            <a:off x="868204" y="304115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438632" y="3072170"/>
            <a:ext cx="43183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Using needs for Explicit Dependencies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38632" y="3501390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Creating direct job dependencies regardless of stage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21576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2" name="Text 10"/>
          <p:cNvSpPr/>
          <p:nvPr/>
        </p:nvSpPr>
        <p:spPr>
          <a:xfrm>
            <a:off x="868204" y="425297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438632" y="4283988"/>
            <a:ext cx="35247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when: &amp; allow_failure: Controls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38632" y="4713208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Configuring job execution conditions and failure handling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427583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6" name="Text 14"/>
          <p:cNvSpPr/>
          <p:nvPr/>
        </p:nvSpPr>
        <p:spPr>
          <a:xfrm>
            <a:off x="868204" y="546479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438632" y="5495806"/>
            <a:ext cx="43118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"Run Anyway" &amp; Failure-Tolerant Jobs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38632" y="5925026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Setting up resilient jobs that execute regardless of upstream status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93790" y="6639401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20" name="Text 18"/>
          <p:cNvSpPr/>
          <p:nvPr/>
        </p:nvSpPr>
        <p:spPr>
          <a:xfrm>
            <a:off x="868204" y="667660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1438632" y="6707624"/>
            <a:ext cx="31534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Advanced rules: Integration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438632" y="7136844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Combining conditional execution with complex pipeline configurations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60" y="436483"/>
            <a:ext cx="4415671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Control Job Order?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960" y="1348978"/>
            <a:ext cx="6486644" cy="64866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4960" y="8014097"/>
            <a:ext cx="648664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Efficient pipeline execution requires thoughtful job sequencing and dependency management.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7516416" y="1348978"/>
            <a:ext cx="6486644" cy="1277541"/>
          </a:xfrm>
          <a:prstGeom prst="roundRect">
            <a:avLst>
              <a:gd name="adj" fmla="val 186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7697986" y="1530548"/>
            <a:ext cx="254246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Enforce Correct Sequencing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697986" y="1937266"/>
            <a:ext cx="6123503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Ensure build → test → deploy happens in the right order, preventing deployment of untested code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7516416" y="2785229"/>
            <a:ext cx="6486644" cy="1277541"/>
          </a:xfrm>
          <a:prstGeom prst="roundRect">
            <a:avLst>
              <a:gd name="adj" fmla="val 186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97986" y="2966799"/>
            <a:ext cx="283321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Balance Speed &amp; Dependencies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697986" y="3373517"/>
            <a:ext cx="6123503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Optimize pipeline runtime by running independent jobs in parallel while respecting critical path dependencies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7516416" y="4221480"/>
            <a:ext cx="6486644" cy="1023699"/>
          </a:xfrm>
          <a:prstGeom prst="roundRect">
            <a:avLst>
              <a:gd name="adj" fmla="val 2326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697986" y="4403050"/>
            <a:ext cx="198429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Handle Support Tasks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697986" y="4809768"/>
            <a:ext cx="6123503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Reliably execute cleanup, notifications, or audit steps at appropriate pipeline points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7516416" y="5403890"/>
            <a:ext cx="6486644" cy="1277541"/>
          </a:xfrm>
          <a:prstGeom prst="roundRect">
            <a:avLst>
              <a:gd name="adj" fmla="val 1864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97986" y="5585460"/>
            <a:ext cx="272962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Graceful Failure Management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697986" y="5992178"/>
            <a:ext cx="6123503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Prevent non-critical failures from breaking the entire pipeline while ensuring critical failures halt execution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1788"/>
            <a:ext cx="75507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Explicit Dependencies with needs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112764"/>
            <a:ext cx="6279356" cy="3790593"/>
          </a:xfrm>
          <a:prstGeom prst="roundRect">
            <a:avLst>
              <a:gd name="adj" fmla="val 785"/>
            </a:avLst>
          </a:prstGeom>
          <a:solidFill>
            <a:srgbClr val="292A2C"/>
          </a:solidFill>
          <a:ln/>
        </p:spPr>
      </p:sp>
      <p:sp>
        <p:nvSpPr>
          <p:cNvPr id="4" name="Shape 2"/>
          <p:cNvSpPr/>
          <p:nvPr/>
        </p:nvSpPr>
        <p:spPr>
          <a:xfrm>
            <a:off x="783908" y="2112764"/>
            <a:ext cx="6299121" cy="3790593"/>
          </a:xfrm>
          <a:prstGeom prst="roundRect">
            <a:avLst>
              <a:gd name="adj" fmla="val 785"/>
            </a:avLst>
          </a:prstGeom>
          <a:solidFill>
            <a:srgbClr val="292A2C"/>
          </a:solidFill>
          <a:ln/>
        </p:spPr>
      </p:sp>
      <p:sp>
        <p:nvSpPr>
          <p:cNvPr id="5" name="Text 3"/>
          <p:cNvSpPr/>
          <p:nvPr/>
        </p:nvSpPr>
        <p:spPr>
          <a:xfrm>
            <a:off x="982266" y="2261592"/>
            <a:ext cx="5902404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job1:  stage: build  script:    - echo "Build step"job2:  stage: test  script:    - echo "Test step"  needs: [job1]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612659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With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needs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job2 will only run after job1 completes successfully, regardless of stage placement. This creates a direct dependency between specific jobs.</a:t>
            </a:r>
            <a:endParaRPr lang="en-US" sz="15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112764"/>
            <a:ext cx="992267" cy="15403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755499" y="2311122"/>
            <a:ext cx="26272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Standard Pipeline Flow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755499" y="2819638"/>
            <a:ext cx="50887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Without needs, jobs execute stage-by-stage (build → test → deploy)</a:t>
            </a:r>
            <a:endParaRPr lang="en-US" sz="15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874" y="3653076"/>
            <a:ext cx="992267" cy="15403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755499" y="3851434"/>
            <a:ext cx="308026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Cross-Stage Dependencies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8755499" y="4359950"/>
            <a:ext cx="50887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With needs, jobs can wait for specific jobs from any previous stage</a:t>
            </a:r>
            <a:endParaRPr lang="en-US" sz="15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74" y="5193387"/>
            <a:ext cx="992267" cy="154031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55499" y="53917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Non-Linear Pipelines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8755499" y="5900261"/>
            <a:ext cx="50887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 complex workflows with parallel execution paths and custom dependencies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7213"/>
            <a:ext cx="606683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Controlling Run Conditions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871782"/>
            <a:ext cx="6422231" cy="1900714"/>
          </a:xfrm>
          <a:prstGeom prst="roundRect">
            <a:avLst>
              <a:gd name="adj" fmla="val 5773"/>
            </a:avLst>
          </a:prstGeom>
          <a:solidFill>
            <a:srgbClr val="1C1D1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1848922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9FA582"/>
          </a:solidFill>
          <a:ln/>
        </p:spPr>
      </p:sp>
      <p:sp>
        <p:nvSpPr>
          <p:cNvPr id="5" name="Shape 3"/>
          <p:cNvSpPr/>
          <p:nvPr/>
        </p:nvSpPr>
        <p:spPr>
          <a:xfrm>
            <a:off x="3707249" y="157412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3885843" y="172295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15008" y="2367915"/>
            <a:ext cx="30234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when: on_success (default)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15008" y="279713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Job runs only if all jobs from earlier stages succeed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15008" y="323373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This is the default behavior if no when: is specified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1871782"/>
            <a:ext cx="6422231" cy="1900714"/>
          </a:xfrm>
          <a:prstGeom prst="roundRect">
            <a:avLst>
              <a:gd name="adj" fmla="val 5773"/>
            </a:avLst>
          </a:prstGeom>
          <a:solidFill>
            <a:srgbClr val="1C1D1F"/>
          </a:solidFill>
          <a:ln/>
        </p:spPr>
      </p:sp>
      <p:sp>
        <p:nvSpPr>
          <p:cNvPr id="11" name="Shape 9"/>
          <p:cNvSpPr/>
          <p:nvPr/>
        </p:nvSpPr>
        <p:spPr>
          <a:xfrm>
            <a:off x="7414379" y="1848922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9FA582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27838" y="157412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10506432" y="172295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35597" y="23679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when: on_failure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35597" y="279713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Job runs only when at least one job from earlier stages fails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635597" y="323373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Perfect for failure notifications or recovery tasks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93790" y="4268510"/>
            <a:ext cx="6422231" cy="2337316"/>
          </a:xfrm>
          <a:prstGeom prst="roundRect">
            <a:avLst>
              <a:gd name="adj" fmla="val 4695"/>
            </a:avLst>
          </a:prstGeom>
          <a:solidFill>
            <a:srgbClr val="1C1D1F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4245650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9FA582"/>
          </a:solidFill>
          <a:ln/>
        </p:spPr>
      </p:sp>
      <p:sp>
        <p:nvSpPr>
          <p:cNvPr id="19" name="Shape 17"/>
          <p:cNvSpPr/>
          <p:nvPr/>
        </p:nvSpPr>
        <p:spPr>
          <a:xfrm>
            <a:off x="3707249" y="397085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9FA582"/>
          </a:solidFill>
          <a:ln/>
        </p:spPr>
      </p:sp>
      <p:sp>
        <p:nvSpPr>
          <p:cNvPr id="20" name="Text 18"/>
          <p:cNvSpPr/>
          <p:nvPr/>
        </p:nvSpPr>
        <p:spPr>
          <a:xfrm>
            <a:off x="3885843" y="411968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015008" y="47646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when: always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015008" y="519386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Job runs regardless of the status of earlier jobs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015008" y="563046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Ideal for cleanup operations or status reporting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414379" y="4268510"/>
            <a:ext cx="6422231" cy="2337316"/>
          </a:xfrm>
          <a:prstGeom prst="roundRect">
            <a:avLst>
              <a:gd name="adj" fmla="val 4695"/>
            </a:avLst>
          </a:prstGeom>
          <a:solidFill>
            <a:srgbClr val="1C1D1F"/>
          </a:solidFill>
          <a:ln/>
        </p:spPr>
      </p:sp>
      <p:sp>
        <p:nvSpPr>
          <p:cNvPr id="25" name="Shape 23"/>
          <p:cNvSpPr/>
          <p:nvPr/>
        </p:nvSpPr>
        <p:spPr>
          <a:xfrm>
            <a:off x="7414379" y="4245650"/>
            <a:ext cx="6422231" cy="91440"/>
          </a:xfrm>
          <a:prstGeom prst="roundRect">
            <a:avLst>
              <a:gd name="adj" fmla="val 32558"/>
            </a:avLst>
          </a:prstGeom>
          <a:solidFill>
            <a:srgbClr val="9FA582"/>
          </a:solidFill>
          <a:ln/>
        </p:spPr>
      </p:sp>
      <p:sp>
        <p:nvSpPr>
          <p:cNvPr id="26" name="Shape 24"/>
          <p:cNvSpPr/>
          <p:nvPr/>
        </p:nvSpPr>
        <p:spPr>
          <a:xfrm>
            <a:off x="10327838" y="3970853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9FA582"/>
          </a:solidFill>
          <a:ln/>
        </p:spPr>
      </p:sp>
      <p:sp>
        <p:nvSpPr>
          <p:cNvPr id="27" name="Text 25"/>
          <p:cNvSpPr/>
          <p:nvPr/>
        </p:nvSpPr>
        <p:spPr>
          <a:xfrm>
            <a:off x="10506432" y="411968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635597" y="4764643"/>
            <a:ext cx="337887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when: manual, delayed, never</a:t>
            </a:r>
            <a:endParaRPr lang="en-US" sz="1950" dirty="0"/>
          </a:p>
        </p:txBody>
      </p:sp>
      <p:sp>
        <p:nvSpPr>
          <p:cNvPr id="29" name="Text 27"/>
          <p:cNvSpPr/>
          <p:nvPr/>
        </p:nvSpPr>
        <p:spPr>
          <a:xfrm>
            <a:off x="7635597" y="519386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Manual: requires user intervention to start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7635597" y="563046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Delayed: runs after a specified time delay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635597" y="606706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Never: won't run (typically used with rules:)</a:t>
            </a:r>
            <a:endParaRPr lang="en-US" sz="1550" dirty="0"/>
          </a:p>
        </p:txBody>
      </p:sp>
      <p:sp>
        <p:nvSpPr>
          <p:cNvPr id="32" name="Shape 30"/>
          <p:cNvSpPr/>
          <p:nvPr/>
        </p:nvSpPr>
        <p:spPr>
          <a:xfrm>
            <a:off x="793790" y="6829068"/>
            <a:ext cx="13042821" cy="843201"/>
          </a:xfrm>
          <a:prstGeom prst="roundRect">
            <a:avLst>
              <a:gd name="adj" fmla="val 3531"/>
            </a:avLst>
          </a:prstGeom>
          <a:solidFill>
            <a:srgbClr val="022349"/>
          </a:solidFill>
          <a:ln/>
        </p:spPr>
      </p:sp>
      <p:pic>
        <p:nvPicPr>
          <p:cNvPr id="3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7124343"/>
            <a:ext cx="248007" cy="198358"/>
          </a:xfrm>
          <a:prstGeom prst="rect">
            <a:avLst/>
          </a:prstGeom>
        </p:spPr>
      </p:pic>
      <p:sp>
        <p:nvSpPr>
          <p:cNvPr id="34" name="Text 31"/>
          <p:cNvSpPr/>
          <p:nvPr/>
        </p:nvSpPr>
        <p:spPr>
          <a:xfrm>
            <a:off x="1438513" y="7076956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allow_failure: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When set to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true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, lets a job fail without failing the entire pipeline. Default is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false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079" y="436602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"Run Anyway" Jobs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635079" y="1349454"/>
            <a:ext cx="6486525" cy="2016681"/>
          </a:xfrm>
          <a:prstGeom prst="roundRect">
            <a:avLst>
              <a:gd name="adj" fmla="val 1181"/>
            </a:avLst>
          </a:prstGeom>
          <a:solidFill>
            <a:srgbClr val="292A2C"/>
          </a:solidFill>
          <a:ln/>
        </p:spPr>
      </p:sp>
      <p:sp>
        <p:nvSpPr>
          <p:cNvPr id="4" name="Shape 2"/>
          <p:cNvSpPr/>
          <p:nvPr/>
        </p:nvSpPr>
        <p:spPr>
          <a:xfrm>
            <a:off x="627221" y="1349454"/>
            <a:ext cx="6502241" cy="2016681"/>
          </a:xfrm>
          <a:prstGeom prst="roundRect">
            <a:avLst>
              <a:gd name="adj" fmla="val 1181"/>
            </a:avLst>
          </a:prstGeom>
          <a:solidFill>
            <a:srgbClr val="292A2C"/>
          </a:solidFill>
          <a:ln/>
        </p:spPr>
      </p:sp>
      <p:sp>
        <p:nvSpPr>
          <p:cNvPr id="5" name="Text 3"/>
          <p:cNvSpPr/>
          <p:nvPr/>
        </p:nvSpPr>
        <p:spPr>
          <a:xfrm>
            <a:off x="785932" y="1468517"/>
            <a:ext cx="6184821" cy="1778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build:  script: exit 1 # simulates failurenotify:  script: echo "Notify stakeholders"  when: always</a:t>
            </a:r>
            <a:endParaRPr lang="en-US" sz="12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79" y="3544729"/>
            <a:ext cx="4072771" cy="407277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16416" y="1329571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Benefits: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516416" y="1785938"/>
            <a:ext cx="648652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notify job runs regardless of the build job's outcome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516416" y="2095500"/>
            <a:ext cx="648652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Ensures critical operations always execute, even during pipeline failures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7516416" y="2405063"/>
            <a:ext cx="648652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Maintains system integrity with proper cleanup operations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7516416" y="2714625"/>
            <a:ext cx="648652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Guarantees stakeholder communication at all times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7516416" y="3127415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Common Use Cases: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516416" y="3583781"/>
            <a:ext cx="648652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Sending notifications about pipeline status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7516416" y="3893344"/>
            <a:ext cx="648652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Performing environment cleanup after tests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7516416" y="4202906"/>
            <a:ext cx="648652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Generating reports regardless of test outcomes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7516416" y="4512469"/>
            <a:ext cx="648652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Logging final pipeline state for audit purposes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60" y="436483"/>
            <a:ext cx="396894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Failure-Tolerant Jobs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634960" y="1349335"/>
            <a:ext cx="6486644" cy="2015014"/>
          </a:xfrm>
          <a:prstGeom prst="roundRect">
            <a:avLst>
              <a:gd name="adj" fmla="val 1182"/>
            </a:avLst>
          </a:prstGeom>
          <a:solidFill>
            <a:srgbClr val="292A2C"/>
          </a:solidFill>
          <a:ln/>
        </p:spPr>
      </p:sp>
      <p:sp>
        <p:nvSpPr>
          <p:cNvPr id="4" name="Shape 2"/>
          <p:cNvSpPr/>
          <p:nvPr/>
        </p:nvSpPr>
        <p:spPr>
          <a:xfrm>
            <a:off x="627102" y="1349335"/>
            <a:ext cx="6502360" cy="2015014"/>
          </a:xfrm>
          <a:prstGeom prst="roundRect">
            <a:avLst>
              <a:gd name="adj" fmla="val 1182"/>
            </a:avLst>
          </a:prstGeom>
          <a:solidFill>
            <a:srgbClr val="292A2C"/>
          </a:solidFill>
          <a:ln/>
        </p:spPr>
      </p:sp>
      <p:sp>
        <p:nvSpPr>
          <p:cNvPr id="5" name="Text 3"/>
          <p:cNvSpPr/>
          <p:nvPr/>
        </p:nvSpPr>
        <p:spPr>
          <a:xfrm>
            <a:off x="785813" y="1468398"/>
            <a:ext cx="6184940" cy="177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test_job:  script: exit 1  allow_failure: truedeploy:  script: echo "Deploying..."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34960" y="3542943"/>
            <a:ext cx="648664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 this example, the pipeline continues to the deploy job even though test_job fails, because we've set allow_failure: true on the test_job.</a:t>
            </a:r>
            <a:endParaRPr lang="en-US" sz="1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416" y="1349335"/>
            <a:ext cx="3144083" cy="19431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6416" y="3451146"/>
            <a:ext cx="198441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Non-Critical Tests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16416" y="3857863"/>
            <a:ext cx="3144083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Allow experimental or supplementary tests to fail without blocking deployment</a:t>
            </a:r>
            <a:endParaRPr lang="en-US" sz="12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857" y="1349335"/>
            <a:ext cx="3144203" cy="194321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858857" y="3451265"/>
            <a:ext cx="198441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Quality Gates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10858857" y="3857982"/>
            <a:ext cx="3144203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Run code quality checks that warn but don't prevent progression</a:t>
            </a:r>
            <a:endParaRPr lang="en-US" sz="12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16" y="4762500"/>
            <a:ext cx="3144083" cy="19431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16416" y="6864310"/>
            <a:ext cx="1984415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Staged Rollouts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516416" y="7271028"/>
            <a:ext cx="3144083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Deploy to certain environments even if others fail, allowing partial releases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508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Quick Reference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712000"/>
            <a:ext cx="13042821" cy="5281732"/>
          </a:xfrm>
          <a:prstGeom prst="roundRect">
            <a:avLst>
              <a:gd name="adj" fmla="val 5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719620"/>
            <a:ext cx="1302627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1197" y="1846302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Goal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46621" y="1846302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Configuration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88235" y="1846302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Example Use Case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2290524"/>
            <a:ext cx="1302627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1197" y="2417207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Run only on success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46621" y="2417207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Default behavior (when: on_success)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88235" y="2417207"/>
            <a:ext cx="39410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Standard deployment that requires all tests to pass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178969"/>
            <a:ext cx="1302627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1197" y="3305651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Run regardless of outcome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46621" y="3305651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when: always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688235" y="3305651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Cleanup scripts, notifications, logging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3749873"/>
            <a:ext cx="1302627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1197" y="3876556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Allow job to fail without breaking pipeline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46621" y="3876556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allow_failure: true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688235" y="3876556"/>
            <a:ext cx="39410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Experimental tests, non-critical quality checks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4638318"/>
            <a:ext cx="1302627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1197" y="4765000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Run only if any previous failed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346621" y="4765000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when: on_failure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688235" y="4765000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Failure notifications, recovery operations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801410" y="5209223"/>
            <a:ext cx="1302627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01197" y="5335905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Require manual intervention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5346621" y="5335905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when: manual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688235" y="5335905"/>
            <a:ext cx="39410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Production deployments requiring approval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801410" y="6097667"/>
            <a:ext cx="1302627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01197" y="6224349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Run after specific jobs only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5346621" y="6224349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needs: [job1, job2]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9688235" y="6224349"/>
            <a:ext cx="39410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Multi-path pipelines with specific dependencies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793790" y="721697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Combine these options to create sophisticated pipeline control flows tailored to your project's needs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134" y="477202"/>
            <a:ext cx="6497598" cy="542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Advanced: Combining with rules: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694134" y="1474946"/>
            <a:ext cx="6409373" cy="2203847"/>
          </a:xfrm>
          <a:prstGeom prst="roundRect">
            <a:avLst>
              <a:gd name="adj" fmla="val 1181"/>
            </a:avLst>
          </a:prstGeom>
          <a:solidFill>
            <a:srgbClr val="292A2C"/>
          </a:solidFill>
          <a:ln/>
        </p:spPr>
      </p:sp>
      <p:sp>
        <p:nvSpPr>
          <p:cNvPr id="4" name="Shape 2"/>
          <p:cNvSpPr/>
          <p:nvPr/>
        </p:nvSpPr>
        <p:spPr>
          <a:xfrm>
            <a:off x="685562" y="1474946"/>
            <a:ext cx="6426518" cy="2203847"/>
          </a:xfrm>
          <a:prstGeom prst="roundRect">
            <a:avLst>
              <a:gd name="adj" fmla="val 1181"/>
            </a:avLst>
          </a:prstGeom>
          <a:solidFill>
            <a:srgbClr val="292A2C"/>
          </a:solidFill>
          <a:ln/>
        </p:spPr>
      </p:sp>
      <p:sp>
        <p:nvSpPr>
          <p:cNvPr id="5" name="Text 3"/>
          <p:cNvSpPr/>
          <p:nvPr/>
        </p:nvSpPr>
        <p:spPr>
          <a:xfrm>
            <a:off x="859036" y="1605082"/>
            <a:ext cx="6079569" cy="1943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highlight>
                  <a:srgbClr val="292A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audit:  script: echo "Audit logs"  rules:    - if: '$CI_PIPELINE_SOURCE == "schedule"'      when: always    - when: never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94134" y="3873937"/>
            <a:ext cx="6409373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Note: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When both rules: and when: are present, the when: inside rules: takes precedence for matched conditions.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7534513" y="1474946"/>
            <a:ext cx="6409373" cy="1392555"/>
          </a:xfrm>
          <a:prstGeom prst="roundRect">
            <a:avLst>
              <a:gd name="adj" fmla="val 788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511653" y="1474946"/>
            <a:ext cx="91440" cy="1392555"/>
          </a:xfrm>
          <a:prstGeom prst="roundRect">
            <a:avLst>
              <a:gd name="adj" fmla="val 28468"/>
            </a:avLst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7799427" y="1671280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Complex Conditions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99427" y="2115860"/>
            <a:ext cx="5948124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 rules: to evaluate branch filters, variables, and schedule triggers before determining job execution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534513" y="3040975"/>
            <a:ext cx="6409373" cy="1392555"/>
          </a:xfrm>
          <a:prstGeom prst="roundRect">
            <a:avLst>
              <a:gd name="adj" fmla="val 788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511653" y="3040975"/>
            <a:ext cx="91440" cy="1392555"/>
          </a:xfrm>
          <a:prstGeom prst="roundRect">
            <a:avLst>
              <a:gd name="adj" fmla="val 28468"/>
            </a:avLst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7799427" y="3237309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Conditional When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799427" y="3681889"/>
            <a:ext cx="5948124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Apply different when: values based on specific conditions, creating context-aware execution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7534513" y="4607004"/>
            <a:ext cx="6409373" cy="1392555"/>
          </a:xfrm>
          <a:prstGeom prst="roundRect">
            <a:avLst>
              <a:gd name="adj" fmla="val 788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11653" y="4607004"/>
            <a:ext cx="91440" cy="1392555"/>
          </a:xfrm>
          <a:prstGeom prst="roundRect">
            <a:avLst>
              <a:gd name="adj" fmla="val 28468"/>
            </a:avLst>
          </a:prstGeom>
          <a:solidFill>
            <a:srgbClr val="9FA582"/>
          </a:solidFill>
          <a:ln/>
        </p:spPr>
      </p:sp>
      <p:sp>
        <p:nvSpPr>
          <p:cNvPr id="17" name="Text 15"/>
          <p:cNvSpPr/>
          <p:nvPr/>
        </p:nvSpPr>
        <p:spPr>
          <a:xfrm>
            <a:off x="7799427" y="4803338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Precedence Rules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799427" y="5247918"/>
            <a:ext cx="5948124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when: inside a matched rule: condition overrides any top-level when: directive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534513" y="6173033"/>
            <a:ext cx="6409373" cy="1392555"/>
          </a:xfrm>
          <a:prstGeom prst="roundRect">
            <a:avLst>
              <a:gd name="adj" fmla="val 7880"/>
            </a:avLst>
          </a:prstGeom>
          <a:solidFill>
            <a:srgbClr val="1C1D1F"/>
          </a:solidFill>
          <a:ln w="22860">
            <a:solidFill>
              <a:srgbClr val="54555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511653" y="6173033"/>
            <a:ext cx="91440" cy="1392555"/>
          </a:xfrm>
          <a:prstGeom prst="roundRect">
            <a:avLst>
              <a:gd name="adj" fmla="val 28468"/>
            </a:avLst>
          </a:prstGeom>
          <a:solidFill>
            <a:srgbClr val="9FA582"/>
          </a:solidFill>
          <a:ln/>
        </p:spPr>
      </p:sp>
      <p:sp>
        <p:nvSpPr>
          <p:cNvPr id="21" name="Text 19"/>
          <p:cNvSpPr/>
          <p:nvPr/>
        </p:nvSpPr>
        <p:spPr>
          <a:xfrm>
            <a:off x="7799427" y="6369368"/>
            <a:ext cx="312253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Environment-Specific Behavior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799427" y="6813947"/>
            <a:ext cx="5948124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Create jobs that behave differently depending on branch, schedule, or variable conditions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2025-07-24T12:43:41Z</dcterms:created>
  <dcterms:modified xsi:type="dcterms:W3CDTF">2025-07-24T12:43:41Z</dcterms:modified>
</cp:coreProperties>
</file>